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79" r:id="rId3"/>
    <p:sldId id="281" r:id="rId4"/>
    <p:sldId id="282" r:id="rId5"/>
    <p:sldId id="283" r:id="rId6"/>
    <p:sldId id="284" r:id="rId7"/>
    <p:sldId id="285" r:id="rId8"/>
    <p:sldId id="256" r:id="rId9"/>
    <p:sldId id="286" r:id="rId10"/>
    <p:sldId id="287" r:id="rId11"/>
    <p:sldId id="288" r:id="rId12"/>
    <p:sldId id="289" r:id="rId13"/>
    <p:sldId id="290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E70CA6-B769-4253-9D2D-DA8B7D5448B3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11E8E3-9F7C-4E93-B845-40F2792B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1602" y="164305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Лев  Николаевич </a:t>
            </a:r>
            <a:br>
              <a:rPr lang="ru-RU" sz="6700" b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6700" b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Толстой</a:t>
            </a:r>
            <a:r>
              <a:rPr lang="ru-RU" b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b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8" name="Рисунок 5" descr="Л. Толсто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250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995678"/>
            <a:ext cx="8643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Monotype Corsiva" pitchFamily="66" charset="0"/>
              </a:rPr>
              <a:t>«смысл моей жизни в перенесении себя в жизнь, в интересы других».</a:t>
            </a:r>
          </a:p>
          <a:p>
            <a:pPr algn="r"/>
            <a:r>
              <a:rPr lang="ru-RU" sz="3600" b="1" dirty="0" smtClean="0">
                <a:latin typeface="Monotype Corsiva" pitchFamily="66" charset="0"/>
              </a:rPr>
              <a:t>«чем больше служишь другим.., тем радостнее».</a:t>
            </a:r>
          </a:p>
          <a:p>
            <a:pPr algn="r"/>
            <a:r>
              <a:rPr lang="ru-RU" sz="3600" b="1" dirty="0" smtClean="0">
                <a:latin typeface="Monotype Corsiva" pitchFamily="66" charset="0"/>
              </a:rPr>
              <a:t>Чем больше служишь себе.., тем тяжелее жизнь».  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		Женитьба </a:t>
            </a:r>
          </a:p>
        </p:txBody>
      </p:sp>
      <p:pic>
        <p:nvPicPr>
          <p:cNvPr id="12291" name="Содержимое 3" descr="Л. Толсто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43000"/>
            <a:ext cx="1358900" cy="1803400"/>
          </a:xfrm>
        </p:spPr>
      </p:pic>
      <p:pic>
        <p:nvPicPr>
          <p:cNvPr id="12292" name="Рисунок 4" descr="С.А. Берс-Толстая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929188"/>
            <a:ext cx="1317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С.А. Берс-Толста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857750"/>
            <a:ext cx="13573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Толстой с жено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929188"/>
            <a:ext cx="2651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Ясная Поляна. Вид на Белую кухн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928670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Ясная Поляна. Вид на Павиль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3571876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Ясная Поляна. Дом Волконског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4870" y="2285992"/>
            <a:ext cx="1473409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785938" y="300037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1862 году он женился на дочери московского врача Софье Андреевне Берс. Писатель работает над романами «Война и мир» (1863 - 1869), «Анна Каренина» (1873 - 1877).</a:t>
            </a:r>
          </a:p>
        </p:txBody>
      </p:sp>
      <p:pic>
        <p:nvPicPr>
          <p:cNvPr id="12299" name="Рисунок 11" descr="Рукописи Толстого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38" y="1285875"/>
            <a:ext cx="1052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2" descr="Рукописи Толстого 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285875"/>
            <a:ext cx="16906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Духовный кризис</a:t>
            </a:r>
          </a:p>
        </p:txBody>
      </p:sp>
      <p:pic>
        <p:nvPicPr>
          <p:cNvPr id="13315" name="Содержимое 3" descr="Нестеров. Портрет Л. Толст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6625" y="4929188"/>
            <a:ext cx="1428750" cy="1428750"/>
          </a:xfrm>
        </p:spPr>
      </p:pic>
      <p:pic>
        <p:nvPicPr>
          <p:cNvPr id="13316" name="Рисунок 4" descr="Репин. Л. Толстой на пашн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857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Репин. Лев Толстой в его студи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357313"/>
            <a:ext cx="1633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Ясная Поляна. Сад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42875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 descr="Ясная Поляна. Небо в разноцветье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3" y="2794000"/>
            <a:ext cx="12795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Ясная Поляна. Нижний пар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2857500"/>
            <a:ext cx="1333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286000" y="2571750"/>
            <a:ext cx="4643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Духовный кризис, пережитый Толстым  в конце 1870-х – начале 1880-х гг., завершился переломом в его мировоззрении. В «Исповеди» (1879 – 1882) писатель говорит о перевороте в своих взглядах, смысл которого он видел в разрыве с идеологией дворянского класса и переходе на сторону «простого трудового народа».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/>
              <a:t>Москва </a:t>
            </a:r>
          </a:p>
        </p:txBody>
      </p:sp>
      <p:pic>
        <p:nvPicPr>
          <p:cNvPr id="14339" name="Содержимое 3" descr="Москва 19 в.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3411652" cy="207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Рисунок 4" descr="Москва 19 в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729" y="4748219"/>
            <a:ext cx="3144271" cy="210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6" descr="Л. Толстой. Портрет работы Репин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9" y="642918"/>
            <a:ext cx="2357422" cy="364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14282" y="2928934"/>
            <a:ext cx="54292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В начале 1880-х годов Толстой переехал с семьёй в Москву, заботясь о том, чтобы дать образование своим подраставшим детям. В 1882 году проходила перепись московского населения, в которой писатель принял участие. Он близко увидел жизнь городских трущоб и описал их страшную жизнь в статье о переписи. Он пишет о неминуемой и близкой о времени «развязке» социальных противоречий, о замене изжившего себя общественного «порядка». Этими идеями проникнут и его последний роман «Воскресение». В начале 1900-х гг. Толстой был отлучён Святейшим Синодом от православной церкви.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Последние дни</a:t>
            </a:r>
          </a:p>
        </p:txBody>
      </p:sp>
      <p:pic>
        <p:nvPicPr>
          <p:cNvPr id="15363" name="Содержимое 3" descr="Л.Н. Толстой возвращается с куп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8082" y="1071546"/>
            <a:ext cx="1785918" cy="264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4" descr="Л.Н. Толстой на Прешпект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319333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Рисунок 6" descr="Музей памяти Астапов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201" y="4643446"/>
            <a:ext cx="314579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Рисунок 7" descr="Могила Л.Толстого 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2000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071688" y="1500188"/>
            <a:ext cx="5286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Тяготясь укладом жизни в Ясной Поляне, Толстой не раз собирался и долго не решался её покинуть. Однако в ночь на 28 октября 1910 года всё-таки сделал это. По дороге он заболел воспалением лёгких и вынужден был сделать маленькую остановку на маленькой станции </a:t>
            </a:r>
            <a:r>
              <a:rPr lang="ru-RU" dirty="0" err="1">
                <a:latin typeface="Calibri" pitchFamily="34" charset="0"/>
              </a:rPr>
              <a:t>Астапово</a:t>
            </a:r>
            <a:r>
              <a:rPr lang="ru-RU" dirty="0">
                <a:latin typeface="Calibri" pitchFamily="34" charset="0"/>
              </a:rPr>
              <a:t>, где и умер. 10 ноября 1910 года его похоронили в Ясной Поляне, в лесу, на краю оврага, где в детстве, он вместе с братом искал «зелёную палочку», хранившую «секрет», как сделать всех людей счастливыми.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&quot;Л. Н. Толстой в кругу семьи и гостей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786454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Л.Н. Толстой в кругу семьи.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&quot;Л. Н. Толстой с женой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429388" cy="6572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5657671"/>
            <a:ext cx="3820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Лев Николаевич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женой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&quot;Л. Н. Толстой с крестьянскими детьм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Толстой с крестьянскими детьми.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&quot;Л. Н. Толстой и И. Е. Репи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0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366" y="5934670"/>
            <a:ext cx="8634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Л.Н. Толстой и И.Репин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&quot;Л. Н.Толстой за работой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0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934670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Л.Н. Толстой за работой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&quot;И. Е. Репин. Толстой за работой в комнате со сводами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027003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Л.Н. Толстой за работой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endParaRPr lang="ru-RU" dirty="0"/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142984"/>
            <a:ext cx="55721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dirty="0">
                <a:latin typeface="Calibri" pitchFamily="34" charset="0"/>
              </a:rPr>
              <a:t>Лев Николаевич Толстой родился в усадьбе Ясная Поляна 9 сентября 1828 года. Отец был участником Отечественной войны 1812 года. Мать принадлежала к роду Волконских.  По матери Толстой был родственником А.С. Пушкина.</a:t>
            </a:r>
          </a:p>
        </p:txBody>
      </p:sp>
      <p:pic>
        <p:nvPicPr>
          <p:cNvPr id="5" name="Содержимое 3" descr="Герб князей Волконски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642918"/>
            <a:ext cx="350043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5042118"/>
            <a:ext cx="550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Лев Николаевич не помнил своей матери, но она осталась для него на всю жизнь «святым идеалом».</a:t>
            </a:r>
            <a:endParaRPr lang="ru-RU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&quot;Л. Н. Толстой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715148"/>
          </a:xfrm>
          <a:prstGeom prst="rect">
            <a:avLst/>
          </a:prstGeom>
          <a:noFill/>
        </p:spPr>
      </p:pic>
      <p:pic>
        <p:nvPicPr>
          <p:cNvPr id="21506" name="Picture 2" descr="&quot;Л. Н. Толстой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68199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&quot;Похороны Л. Н. Толстого. 1910 г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Некоторые произведения писателя.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ru-RU" dirty="0" smtClean="0"/>
              <a:t>Повесть «Детство».</a:t>
            </a:r>
          </a:p>
          <a:p>
            <a:r>
              <a:rPr lang="ru-RU" dirty="0" smtClean="0"/>
              <a:t>Севастопольские рассказы.</a:t>
            </a:r>
          </a:p>
          <a:p>
            <a:r>
              <a:rPr lang="ru-RU" dirty="0" smtClean="0"/>
              <a:t>«Азбука».</a:t>
            </a:r>
          </a:p>
          <a:p>
            <a:r>
              <a:rPr lang="ru-RU" dirty="0" smtClean="0"/>
              <a:t>«Война и мир».</a:t>
            </a:r>
          </a:p>
          <a:p>
            <a:r>
              <a:rPr lang="ru-RU" dirty="0" smtClean="0"/>
              <a:t>«Анна Каренина».</a:t>
            </a:r>
          </a:p>
          <a:p>
            <a:r>
              <a:rPr lang="ru-RU" dirty="0" smtClean="0"/>
              <a:t>«Смерть Ивана Ильича».</a:t>
            </a:r>
          </a:p>
          <a:p>
            <a:r>
              <a:rPr lang="ru-RU" dirty="0" smtClean="0"/>
              <a:t>«Воскресение».</a:t>
            </a:r>
          </a:p>
          <a:p>
            <a:r>
              <a:rPr lang="ru-RU" dirty="0" smtClean="0"/>
              <a:t>«После бала».</a:t>
            </a:r>
          </a:p>
          <a:p>
            <a:r>
              <a:rPr lang="ru-RU" dirty="0" smtClean="0"/>
              <a:t>«Хаджи-Мурат».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Студенчество </a:t>
            </a:r>
          </a:p>
        </p:txBody>
      </p:sp>
      <p:pic>
        <p:nvPicPr>
          <p:cNvPr id="6147" name="Содержимое 3" descr="Казанский университ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643563"/>
            <a:ext cx="1687513" cy="107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Рисунок 6" descr="Казан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1143000"/>
            <a:ext cx="4867275" cy="36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Рисунок 7" descr="Казань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500563"/>
            <a:ext cx="2055813" cy="150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357188" y="1500188"/>
            <a:ext cx="3571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Он рано осиротел, потеряв сначала мать, а затем и отца. С сестрой и тремя братьями юный Толстой переезжает в Казань и поступает в Казанский университет, где учится сначала на восточном, а затем на юридическом факультете.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5143512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«Бросил университет именно потому, что хотел заниматься», едет в деревню, чтобы посвятить себя самообразованию и сельскому хозяйству.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mtClean="0"/>
              <a:t>Кавказ</a:t>
            </a:r>
          </a:p>
        </p:txBody>
      </p:sp>
      <p:pic>
        <p:nvPicPr>
          <p:cNvPr id="7171" name="Содержимое 11" descr="Кавказ 19 в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2605877" cy="3500462"/>
          </a:xfrm>
        </p:spPr>
      </p:pic>
      <p:pic>
        <p:nvPicPr>
          <p:cNvPr id="7173" name="Рисунок 13" descr="Кавказ 19 в.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705" y="2428869"/>
            <a:ext cx="3763295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2786050" y="1142984"/>
            <a:ext cx="24288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1 января 1851 года Толстой принял решение об отъезде на Кавказ.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Он ехал на сорок дней. Пробыл там два года и семь месяцев.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Крымская война</a:t>
            </a:r>
          </a:p>
        </p:txBody>
      </p:sp>
      <p:pic>
        <p:nvPicPr>
          <p:cNvPr id="8195" name="Содержимое 3" descr="Крымская вой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143000"/>
            <a:ext cx="4445000" cy="3289300"/>
          </a:xfrm>
        </p:spPr>
      </p:pic>
      <p:pic>
        <p:nvPicPr>
          <p:cNvPr id="8196" name="Рисунок 4" descr="Крымская война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000500"/>
            <a:ext cx="44291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1571612"/>
            <a:ext cx="4214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Когда началась Крымская война, Толстой перевёлся с Кавказа в Дунайскую армию, действовавшую против турок, а затем в Севастополь, осаждённый объединёнными силами Англии, Франции и Турции.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Крымская война</a:t>
            </a:r>
          </a:p>
        </p:txBody>
      </p:sp>
      <p:pic>
        <p:nvPicPr>
          <p:cNvPr id="9219" name="Содержимое 3" descr="Л. Толстой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72375" y="1143000"/>
            <a:ext cx="1249363" cy="1714500"/>
          </a:xfrm>
        </p:spPr>
      </p:pic>
      <p:pic>
        <p:nvPicPr>
          <p:cNvPr id="9220" name="Рисунок 4" descr="Медаль. В память войны 1853 - 1856 гг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572125"/>
            <a:ext cx="1006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Георгиевский крес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5357813"/>
            <a:ext cx="847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Медаль За защиту Севастопол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5500688"/>
            <a:ext cx="914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Орден Святой Анн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143000"/>
            <a:ext cx="1371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8" descr="Крымская война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2643188"/>
            <a:ext cx="3571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928794" y="1643050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Командуя батареей на 4 бастионе, Толстой был награждён орденом Святой Анны и медалями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1214438" y="5643563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«В память войны 1853 – 1856 гг.»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6357938" y="4929188"/>
            <a:ext cx="2678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«За защиту Севастополя»</a:t>
            </a: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5214938" y="5500688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Не раз его представляли к награде боевым Георгиевским крестом, но так его и не получил.</a:t>
            </a: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214313" y="335756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Здесь возникают его «Севастопольские рассказы».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В отставке</a:t>
            </a:r>
          </a:p>
        </p:txBody>
      </p:sp>
      <p:pic>
        <p:nvPicPr>
          <p:cNvPr id="4" name="Содержимое 3" descr="Герм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2079916" cy="192882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5" name="Рисунок 4" descr="Итал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643050"/>
            <a:ext cx="2500330" cy="1825241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6" name="Рисунок 5" descr="Франция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46" y="357166"/>
            <a:ext cx="2357454" cy="1885964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8" name="Рисунок 7" descr="Швейцар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14488"/>
            <a:ext cx="2357454" cy="1785950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85750" y="5214938"/>
            <a:ext cx="871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Осенью 1856 года граф Толстой вышел в отставку и вскоре отправился в полугодичное путешествие по Европе. Он посетил Германию, Италию, Швейцарию, Францию.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&quot;Л.Н. Толстой. Портрет работы И. Н. Крамского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133968"/>
          </a:xfrm>
          <a:prstGeom prst="rect">
            <a:avLst/>
          </a:prstGeom>
          <a:noFill/>
        </p:spPr>
      </p:pic>
      <p:pic>
        <p:nvPicPr>
          <p:cNvPr id="11266" name="Picture 2" descr="&quot;Л. Н. Толсто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1143000"/>
            <a:ext cx="43529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В Ясной Поляне</a:t>
            </a:r>
          </a:p>
        </p:txBody>
      </p:sp>
      <p:pic>
        <p:nvPicPr>
          <p:cNvPr id="11267" name="Содержимое 3" descr="Азбука Л. Толст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7563" y="5286375"/>
            <a:ext cx="1854200" cy="1231900"/>
          </a:xfrm>
        </p:spPr>
      </p:pic>
      <p:pic>
        <p:nvPicPr>
          <p:cNvPr id="11268" name="Рисунок 4" descr="Азбука Л. Толстого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214938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узей-усадьба Л.Н. Толстого Хамов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1725065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Рисунок 7" descr="Новая азбука Л. Толстого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5286375"/>
            <a:ext cx="166528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Яоная Поляна. Яблоневый сад в цвет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928934"/>
            <a:ext cx="165736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Ясная Поляна. Кам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428736"/>
            <a:ext cx="1643074" cy="1232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Ясная Поляна. Берёзовая алл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8706" y="2928934"/>
            <a:ext cx="190165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Ясная Поляна. Беседка-вышка в Нижнем парк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1428736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Ясная Поляна. Большой пру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9124" y="1428736"/>
            <a:ext cx="1524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2214546" y="3071810"/>
            <a:ext cx="4000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В 1859 году Толстой открыл  в Ясной Поляне школу для крестьянских детей, а затем помог открыть более 20 школ в окрестных деревнях 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</TotalTime>
  <Words>680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Лев  Николаевич   Толстой </vt:lpstr>
      <vt:lpstr>Детство </vt:lpstr>
      <vt:lpstr>Студенчество </vt:lpstr>
      <vt:lpstr>Кавказ</vt:lpstr>
      <vt:lpstr>Крымская война</vt:lpstr>
      <vt:lpstr>Крымская война</vt:lpstr>
      <vt:lpstr>В отставке</vt:lpstr>
      <vt:lpstr>Слайд 8</vt:lpstr>
      <vt:lpstr>В Ясной Поляне</vt:lpstr>
      <vt:lpstr>  Женитьба </vt:lpstr>
      <vt:lpstr>Духовный кризис</vt:lpstr>
      <vt:lpstr>Москва </vt:lpstr>
      <vt:lpstr>           Последние дни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Некоторые произведения писателя.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2011-01-12T10:34:52Z</dcterms:created>
  <dcterms:modified xsi:type="dcterms:W3CDTF">2011-01-13T06:23:58Z</dcterms:modified>
</cp:coreProperties>
</file>